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08DF8-732F-43FD-9984-4BCB76CCF13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C2D2E-5BC0-4FE6-8415-59D872DC4F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6/6b/Compiler.svg/500px-Compiler.svg.pn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http://upload.wikimedia.org/wikipedia/commons/thumb/6/6b/Compiler.svg/500px-Compiler.svg.png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2D2E-5BC0-4FE6-8415-59D872DC4F2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C6787-3984-4944-B910-CB85AA1D9469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3932B-0D6A-42F5-884B-E5A2D5C2B6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Parser &amp; Code Generation:</a:t>
            </a:r>
            <a:br>
              <a:rPr lang="en-US" dirty="0" smtClean="0"/>
            </a:br>
            <a:r>
              <a:rPr lang="en-US" dirty="0" smtClean="0"/>
              <a:t>A close look at Constant and If mechanics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Compiler Front End</a:t>
            </a:r>
          </a:p>
          <a:p>
            <a:pPr lvl="1"/>
            <a:r>
              <a:rPr lang="en-US" dirty="0" smtClean="0"/>
              <a:t>Scanner (assignment 2): Reads the source code written by users and creates tokens. The scanner should find syntax errors in the code.</a:t>
            </a:r>
          </a:p>
          <a:p>
            <a:r>
              <a:rPr lang="en-US" dirty="0" smtClean="0"/>
              <a:t>Compiler Mid Section</a:t>
            </a:r>
          </a:p>
          <a:p>
            <a:pPr lvl="1"/>
            <a:r>
              <a:rPr lang="en-US" dirty="0" smtClean="0"/>
              <a:t>Parser and code generator(assignment 3): Parses the tokens, creates a symbol table and emits intermediate code.</a:t>
            </a:r>
          </a:p>
          <a:p>
            <a:r>
              <a:rPr lang="en-US" dirty="0" smtClean="0"/>
              <a:t>Compiler Back End:</a:t>
            </a:r>
          </a:p>
          <a:p>
            <a:pPr lvl="1"/>
            <a:r>
              <a:rPr lang="en-US" dirty="0" smtClean="0"/>
              <a:t>Virtual Machine (assignment 1): Reads the intermediate code and runs the program to completion.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 cont.</a:t>
            </a:r>
            <a:endParaRPr lang="en-US" dirty="0"/>
          </a:p>
        </p:txBody>
      </p:sp>
      <p:pic>
        <p:nvPicPr>
          <p:cNvPr id="1028" name="Picture 4" descr="http://upload.wikimedia.org/wikipedia/commons/thumb/6/6b/Compiler.svg/500px-Compiler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4762500" cy="538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example of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Block {</a:t>
            </a:r>
          </a:p>
          <a:p>
            <a:pPr>
              <a:buNone/>
            </a:pPr>
            <a:r>
              <a:rPr lang="en-US" sz="1200" dirty="0" smtClean="0"/>
              <a:t>…</a:t>
            </a:r>
          </a:p>
          <a:p>
            <a:pPr>
              <a:buNone/>
            </a:pPr>
            <a:r>
              <a:rPr lang="en-US" sz="1200" dirty="0" smtClean="0"/>
              <a:t>if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constsym</a:t>
            </a:r>
            <a:r>
              <a:rPr lang="en-US" sz="1200" dirty="0" smtClean="0"/>
              <a:t>){</a:t>
            </a:r>
          </a:p>
          <a:p>
            <a:pPr>
              <a:buNone/>
            </a:pPr>
            <a:r>
              <a:rPr lang="en-US" sz="1200" dirty="0" smtClean="0"/>
              <a:t>        do{</a:t>
            </a:r>
          </a:p>
          <a:p>
            <a:pPr>
              <a:buNone/>
            </a:pPr>
            <a:r>
              <a:rPr lang="en-US" sz="1200" dirty="0" smtClean="0"/>
              <a:t>    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</a:t>
            </a:r>
          </a:p>
          <a:p>
            <a:pPr>
              <a:buNone/>
            </a:pPr>
            <a:r>
              <a:rPr lang="en-US" sz="1200" dirty="0" smtClean="0"/>
              <a:t>            if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identsym</a:t>
            </a:r>
            <a:r>
              <a:rPr lang="en-US" sz="1200" dirty="0" smtClean="0"/>
              <a:t>){</a:t>
            </a:r>
          </a:p>
          <a:p>
            <a:pPr>
              <a:buNone/>
            </a:pPr>
            <a:r>
              <a:rPr lang="en-US" sz="1200" dirty="0" smtClean="0"/>
              <a:t>                </a:t>
            </a:r>
            <a:r>
              <a:rPr lang="en-US" sz="1200" dirty="0" err="1" smtClean="0"/>
              <a:t>makeSymbol</a:t>
            </a:r>
            <a:r>
              <a:rPr lang="en-US" sz="1200" dirty="0" smtClean="0"/>
              <a:t> (token, </a:t>
            </a:r>
            <a:r>
              <a:rPr lang="en-US" sz="1200" dirty="0" err="1" smtClean="0"/>
              <a:t>constsym</a:t>
            </a:r>
            <a:r>
              <a:rPr lang="en-US" sz="1200" dirty="0" smtClean="0"/>
              <a:t>, 0);         //m value made in function, value of const                                  </a:t>
            </a:r>
          </a:p>
          <a:p>
            <a:pPr>
              <a:buNone/>
            </a:pPr>
            <a:r>
              <a:rPr lang="en-US" sz="1200" dirty="0" smtClean="0"/>
              <a:t>        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</a:t>
            </a:r>
          </a:p>
          <a:p>
            <a:pPr>
              <a:buNone/>
            </a:pPr>
            <a:r>
              <a:rPr lang="en-US" sz="1200" dirty="0" smtClean="0"/>
              <a:t>                if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eqsym</a:t>
            </a:r>
            <a:r>
              <a:rPr lang="en-US" sz="1200" dirty="0" smtClean="0"/>
              <a:t>){</a:t>
            </a:r>
          </a:p>
          <a:p>
            <a:pPr>
              <a:buNone/>
            </a:pPr>
            <a:r>
              <a:rPr lang="en-US" sz="1200" dirty="0" smtClean="0"/>
              <a:t>            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</a:t>
            </a:r>
          </a:p>
          <a:p>
            <a:pPr>
              <a:buNone/>
            </a:pPr>
            <a:r>
              <a:rPr lang="en-US" sz="1200" dirty="0" smtClean="0"/>
              <a:t>                    if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numbersym</a:t>
            </a:r>
            <a:r>
              <a:rPr lang="en-US" sz="1200" dirty="0" smtClean="0"/>
              <a:t>){</a:t>
            </a:r>
          </a:p>
          <a:p>
            <a:pPr>
              <a:buNone/>
            </a:pPr>
            <a:r>
              <a:rPr lang="en-US" sz="1200" dirty="0" smtClean="0"/>
              <a:t>                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       //M value already produced</a:t>
            </a:r>
          </a:p>
          <a:p>
            <a:pPr>
              <a:buNone/>
            </a:pPr>
            <a:r>
              <a:rPr lang="en-US" sz="1200" dirty="0" smtClean="0"/>
              <a:t>                    }</a:t>
            </a:r>
          </a:p>
          <a:p>
            <a:pPr>
              <a:buNone/>
            </a:pPr>
            <a:r>
              <a:rPr lang="en-US" sz="1200" dirty="0" smtClean="0"/>
              <a:t>                    else</a:t>
            </a:r>
          </a:p>
          <a:p>
            <a:pPr>
              <a:buNone/>
            </a:pPr>
            <a:r>
              <a:rPr lang="en-US" sz="1200" dirty="0" smtClean="0"/>
              <a:t>                        error(2);</a:t>
            </a:r>
          </a:p>
          <a:p>
            <a:pPr>
              <a:buNone/>
            </a:pPr>
            <a:r>
              <a:rPr lang="en-US" sz="1200" dirty="0" smtClean="0"/>
              <a:t>                }</a:t>
            </a:r>
          </a:p>
          <a:p>
            <a:pPr>
              <a:buNone/>
            </a:pPr>
            <a:r>
              <a:rPr lang="en-US" sz="1200" dirty="0" smtClean="0"/>
              <a:t>                else</a:t>
            </a:r>
          </a:p>
          <a:p>
            <a:pPr>
              <a:buNone/>
            </a:pPr>
            <a:r>
              <a:rPr lang="en-US" sz="1200" dirty="0" smtClean="0"/>
              <a:t>                    error(3);</a:t>
            </a:r>
          </a:p>
          <a:p>
            <a:pPr>
              <a:buNone/>
            </a:pPr>
            <a:r>
              <a:rPr lang="en-US" sz="1200" dirty="0" smtClean="0"/>
              <a:t>            }</a:t>
            </a:r>
          </a:p>
          <a:p>
            <a:pPr>
              <a:buNone/>
            </a:pPr>
            <a:r>
              <a:rPr lang="en-US" sz="1200" dirty="0" smtClean="0"/>
              <a:t>            else</a:t>
            </a:r>
          </a:p>
          <a:p>
            <a:pPr>
              <a:buNone/>
            </a:pPr>
            <a:r>
              <a:rPr lang="en-US" sz="1200" dirty="0" smtClean="0"/>
              <a:t>                error(4);</a:t>
            </a:r>
          </a:p>
          <a:p>
            <a:pPr>
              <a:buNone/>
            </a:pPr>
            <a:r>
              <a:rPr lang="en-US" sz="1200" dirty="0" smtClean="0"/>
              <a:t>        }while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commasym</a:t>
            </a:r>
            <a:r>
              <a:rPr lang="en-US" sz="1200" dirty="0" smtClean="0"/>
              <a:t>); </a:t>
            </a:r>
          </a:p>
          <a:p>
            <a:pPr>
              <a:buNone/>
            </a:pPr>
            <a:r>
              <a:rPr lang="en-US" sz="1200" dirty="0" smtClean="0"/>
              <a:t>…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/>
              <a:t>makeSymbol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if (num == </a:t>
            </a:r>
            <a:r>
              <a:rPr lang="en-US" dirty="0" err="1" smtClean="0"/>
              <a:t>constsym</a:t>
            </a:r>
            <a:r>
              <a:rPr lang="en-US" dirty="0" smtClean="0"/>
              <a:t>){         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symTable</a:t>
            </a:r>
            <a:r>
              <a:rPr lang="en-US" dirty="0" smtClean="0"/>
              <a:t>[</a:t>
            </a:r>
            <a:r>
              <a:rPr lang="en-US" dirty="0" err="1" smtClean="0"/>
              <a:t>tCount</a:t>
            </a:r>
            <a:r>
              <a:rPr lang="en-US" dirty="0" smtClean="0"/>
              <a:t>].kind = 1 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symTable</a:t>
            </a:r>
            <a:r>
              <a:rPr lang="en-US" dirty="0" smtClean="0"/>
              <a:t>[</a:t>
            </a:r>
            <a:r>
              <a:rPr lang="en-US" dirty="0" err="1" smtClean="0"/>
              <a:t>tCount</a:t>
            </a:r>
            <a:r>
              <a:rPr lang="en-US" dirty="0" smtClean="0"/>
              <a:t>].name , </a:t>
            </a:r>
            <a:r>
              <a:rPr lang="en-US" dirty="0" err="1" smtClean="0"/>
              <a:t>ptr</a:t>
            </a:r>
            <a:r>
              <a:rPr lang="en-US" dirty="0" smtClean="0"/>
              <a:t>-&gt;token) 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symTable</a:t>
            </a:r>
            <a:r>
              <a:rPr lang="en-US" dirty="0" smtClean="0"/>
              <a:t>[</a:t>
            </a:r>
            <a:r>
              <a:rPr lang="en-US" dirty="0" err="1" smtClean="0"/>
              <a:t>tCount</a:t>
            </a:r>
            <a:r>
              <a:rPr lang="en-US" dirty="0" smtClean="0"/>
              <a:t>].level = global;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symTable</a:t>
            </a:r>
            <a:r>
              <a:rPr lang="en-US" dirty="0" smtClean="0"/>
              <a:t>[</a:t>
            </a:r>
            <a:r>
              <a:rPr lang="en-US" dirty="0" err="1" smtClean="0"/>
              <a:t>tCount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 = convert(</a:t>
            </a:r>
            <a:r>
              <a:rPr lang="en-US" dirty="0" err="1" smtClean="0"/>
              <a:t>ptr</a:t>
            </a:r>
            <a:r>
              <a:rPr lang="en-US" dirty="0" smtClean="0"/>
              <a:t>-&gt;next-	&gt;next-&gt;token) ; //Add the m value for lit</a:t>
            </a:r>
          </a:p>
          <a:p>
            <a:pPr>
              <a:buNone/>
            </a:pPr>
            <a:r>
              <a:rPr lang="en-US" dirty="0" smtClean="0"/>
              <a:t>        }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Constants are declared in the block of a program.</a:t>
            </a:r>
          </a:p>
          <a:p>
            <a:r>
              <a:rPr lang="en-US" dirty="0" smtClean="0"/>
              <a:t>Constants can be used in an expression or any other place where a number could be used</a:t>
            </a:r>
          </a:p>
          <a:p>
            <a:pPr>
              <a:buNone/>
            </a:pPr>
            <a:r>
              <a:rPr lang="en-US" dirty="0" smtClean="0"/>
              <a:t>So  a constant is:</a:t>
            </a:r>
          </a:p>
          <a:p>
            <a:pPr>
              <a:buNone/>
            </a:pPr>
            <a:r>
              <a:rPr lang="en-US" dirty="0" smtClean="0"/>
              <a:t>Factor{</a:t>
            </a:r>
          </a:p>
          <a:p>
            <a:pPr>
              <a:buNone/>
            </a:pPr>
            <a:r>
              <a:rPr lang="en-US" dirty="0" smtClean="0"/>
              <a:t>//Emit code if factor is const</a:t>
            </a:r>
          </a:p>
          <a:p>
            <a:pPr>
              <a:buNone/>
            </a:pPr>
            <a:r>
              <a:rPr lang="en-US" dirty="0" smtClean="0"/>
              <a:t>        if (</a:t>
            </a:r>
            <a:r>
              <a:rPr lang="en-US" dirty="0" err="1" smtClean="0"/>
              <a:t>getKind</a:t>
            </a:r>
            <a:r>
              <a:rPr lang="en-US" dirty="0" smtClean="0"/>
              <a:t>(token) == 1){</a:t>
            </a:r>
          </a:p>
          <a:p>
            <a:pPr>
              <a:buNone/>
            </a:pPr>
            <a:r>
              <a:rPr lang="en-US" dirty="0" smtClean="0"/>
              <a:t>            emit(LIT, </a:t>
            </a:r>
            <a:r>
              <a:rPr lang="en-US" dirty="0" err="1" smtClean="0"/>
              <a:t>getLevel</a:t>
            </a:r>
            <a:r>
              <a:rPr lang="en-US" dirty="0" smtClean="0"/>
              <a:t>(token), </a:t>
            </a:r>
            <a:r>
              <a:rPr lang="en-US" dirty="0" err="1" smtClean="0"/>
              <a:t>getVal</a:t>
            </a:r>
            <a:r>
              <a:rPr lang="en-US" dirty="0" smtClean="0"/>
              <a:t>(token)) ;</a:t>
            </a:r>
          </a:p>
          <a:p>
            <a:pPr>
              <a:buNone/>
            </a:pPr>
            <a:r>
              <a:rPr lang="en-US" dirty="0" smtClean="0"/>
              <a:t>        }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example of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Statement{</a:t>
            </a:r>
          </a:p>
          <a:p>
            <a:pPr>
              <a:buNone/>
            </a:pPr>
            <a:r>
              <a:rPr lang="en-US" sz="1200" dirty="0" smtClean="0"/>
              <a:t>…</a:t>
            </a:r>
          </a:p>
          <a:p>
            <a:pPr>
              <a:buNone/>
            </a:pPr>
            <a:r>
              <a:rPr lang="en-US" sz="1200" dirty="0" smtClean="0"/>
              <a:t>else if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ifsym</a:t>
            </a:r>
            <a:r>
              <a:rPr lang="en-US" sz="1200" dirty="0" smtClean="0"/>
              <a:t>){    </a:t>
            </a:r>
          </a:p>
          <a:p>
            <a:pPr>
              <a:buNone/>
            </a:pPr>
            <a:r>
              <a:rPr lang="en-US" sz="1200" dirty="0" smtClean="0"/>
              <a:t>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</a:t>
            </a:r>
          </a:p>
          <a:p>
            <a:pPr>
              <a:buNone/>
            </a:pPr>
            <a:r>
              <a:rPr lang="en-US" sz="1200" dirty="0" smtClean="0"/>
              <a:t>        token = condition(token);    </a:t>
            </a:r>
          </a:p>
          <a:p>
            <a:pPr>
              <a:buNone/>
            </a:pPr>
            <a:r>
              <a:rPr lang="en-US" sz="1200" dirty="0" smtClean="0"/>
              <a:t>        if 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!=  </a:t>
            </a:r>
            <a:r>
              <a:rPr lang="en-US" sz="1200" dirty="0" err="1" smtClean="0"/>
              <a:t>thensym</a:t>
            </a:r>
            <a:r>
              <a:rPr lang="en-US" sz="1200" dirty="0" smtClean="0"/>
              <a:t>)</a:t>
            </a:r>
          </a:p>
          <a:p>
            <a:pPr>
              <a:buNone/>
            </a:pPr>
            <a:r>
              <a:rPr lang="en-US" sz="1200" dirty="0" smtClean="0"/>
              <a:t>            error(16);</a:t>
            </a:r>
          </a:p>
          <a:p>
            <a:pPr>
              <a:buNone/>
            </a:pPr>
            <a:r>
              <a:rPr lang="en-US" sz="1200" dirty="0" smtClean="0"/>
              <a:t>        else {</a:t>
            </a:r>
          </a:p>
          <a:p>
            <a:pPr>
              <a:buNone/>
            </a:pPr>
            <a:r>
              <a:rPr lang="en-US" sz="1200" dirty="0" smtClean="0"/>
              <a:t>    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tempCX</a:t>
            </a:r>
            <a:r>
              <a:rPr lang="en-US" sz="1200" dirty="0" smtClean="0"/>
              <a:t> = </a:t>
            </a:r>
            <a:r>
              <a:rPr lang="en-US" sz="1200" dirty="0" err="1" smtClean="0"/>
              <a:t>cx</a:t>
            </a:r>
            <a:r>
              <a:rPr lang="en-US" sz="1200" dirty="0" smtClean="0"/>
              <a:t> ;    //Save the current position of the </a:t>
            </a:r>
            <a:r>
              <a:rPr lang="en-US" sz="1200" dirty="0" err="1" smtClean="0"/>
              <a:t>codeStack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  emit(JPC, 0, 0) ;   </a:t>
            </a:r>
            <a:r>
              <a:rPr lang="en-US" sz="1200" dirty="0" smtClean="0"/>
              <a:t>//Emit a JPC command and save the m value later when we know where the then block ends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  token = statement(token);</a:t>
            </a:r>
          </a:p>
          <a:p>
            <a:pPr>
              <a:buNone/>
            </a:pPr>
            <a:r>
              <a:rPr lang="en-US" sz="1200" dirty="0" smtClean="0"/>
              <a:t>            if(token-&gt;</a:t>
            </a:r>
            <a:r>
              <a:rPr lang="en-US" sz="1200" dirty="0" err="1" smtClean="0"/>
              <a:t>tokenType</a:t>
            </a:r>
            <a:r>
              <a:rPr lang="en-US" sz="1200" dirty="0" smtClean="0"/>
              <a:t> == </a:t>
            </a:r>
            <a:r>
              <a:rPr lang="en-US" sz="1200" dirty="0" err="1" smtClean="0"/>
              <a:t>elsesym</a:t>
            </a:r>
            <a:r>
              <a:rPr lang="en-US" sz="1200" dirty="0" smtClean="0"/>
              <a:t>){</a:t>
            </a:r>
          </a:p>
          <a:p>
            <a:pPr>
              <a:buNone/>
            </a:pPr>
            <a:r>
              <a:rPr lang="en-US" sz="1200" dirty="0" smtClean="0"/>
              <a:t>             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JMPvar</a:t>
            </a:r>
            <a:r>
              <a:rPr lang="en-US" sz="1200" dirty="0" smtClean="0"/>
              <a:t> = </a:t>
            </a:r>
            <a:r>
              <a:rPr lang="en-US" sz="1200" dirty="0" err="1" smtClean="0"/>
              <a:t>cx</a:t>
            </a:r>
            <a:r>
              <a:rPr lang="en-US" sz="1200" dirty="0" smtClean="0"/>
              <a:t>;</a:t>
            </a:r>
          </a:p>
          <a:p>
            <a:pPr>
              <a:buNone/>
            </a:pPr>
            <a:r>
              <a:rPr lang="en-US" sz="1200" dirty="0" smtClean="0"/>
              <a:t>                 emit(JMP, 0, 0) ;</a:t>
            </a:r>
          </a:p>
          <a:p>
            <a:pPr>
              <a:buNone/>
            </a:pPr>
            <a:r>
              <a:rPr lang="en-US" sz="1200" dirty="0" smtClean="0"/>
              <a:t>                 </a:t>
            </a:r>
            <a:r>
              <a:rPr lang="en-US" sz="1200" dirty="0" err="1" smtClean="0"/>
              <a:t>codeStack</a:t>
            </a:r>
            <a:r>
              <a:rPr lang="en-US" sz="1200" dirty="0" smtClean="0"/>
              <a:t>[</a:t>
            </a:r>
            <a:r>
              <a:rPr lang="en-US" sz="1200" dirty="0" err="1" smtClean="0"/>
              <a:t>tempCX</a:t>
            </a:r>
            <a:r>
              <a:rPr lang="en-US" sz="1200" dirty="0" smtClean="0"/>
              <a:t>].m = </a:t>
            </a:r>
            <a:r>
              <a:rPr lang="en-US" sz="1200" dirty="0" err="1" smtClean="0"/>
              <a:t>cx</a:t>
            </a:r>
            <a:r>
              <a:rPr lang="en-US" sz="1200" dirty="0" smtClean="0"/>
              <a:t> ; //Now the </a:t>
            </a:r>
            <a:r>
              <a:rPr lang="en-US" sz="1200" dirty="0" err="1" smtClean="0"/>
              <a:t>JPC.m</a:t>
            </a:r>
            <a:r>
              <a:rPr lang="en-US" sz="1200" dirty="0" smtClean="0"/>
              <a:t> can be handled because the if-then is complete</a:t>
            </a:r>
          </a:p>
          <a:p>
            <a:pPr>
              <a:buNone/>
            </a:pPr>
            <a:r>
              <a:rPr lang="en-US" sz="1200" dirty="0" smtClean="0"/>
              <a:t>                 token = </a:t>
            </a:r>
            <a:r>
              <a:rPr lang="en-US" sz="1200" dirty="0" err="1" smtClean="0"/>
              <a:t>getNextToken</a:t>
            </a:r>
            <a:r>
              <a:rPr lang="en-US" sz="1200" dirty="0" smtClean="0"/>
              <a:t>(token);</a:t>
            </a:r>
          </a:p>
          <a:p>
            <a:pPr>
              <a:buNone/>
            </a:pPr>
            <a:r>
              <a:rPr lang="en-US" sz="1200" dirty="0" smtClean="0"/>
              <a:t>                 token = statement(token);</a:t>
            </a:r>
          </a:p>
          <a:p>
            <a:pPr>
              <a:buNone/>
            </a:pPr>
            <a:r>
              <a:rPr lang="en-US" sz="1200" dirty="0" smtClean="0"/>
              <a:t>                 </a:t>
            </a:r>
            <a:r>
              <a:rPr lang="en-US" sz="1200" dirty="0" err="1" smtClean="0"/>
              <a:t>codeStack</a:t>
            </a:r>
            <a:r>
              <a:rPr lang="en-US" sz="1200" dirty="0" smtClean="0"/>
              <a:t>[</a:t>
            </a:r>
            <a:r>
              <a:rPr lang="en-US" sz="1200" dirty="0" err="1" smtClean="0"/>
              <a:t>JMPvar</a:t>
            </a:r>
            <a:r>
              <a:rPr lang="en-US" sz="1200" dirty="0" smtClean="0"/>
              <a:t>].m = </a:t>
            </a:r>
            <a:r>
              <a:rPr lang="en-US" sz="1200" dirty="0" err="1" smtClean="0"/>
              <a:t>cx</a:t>
            </a:r>
            <a:r>
              <a:rPr lang="en-US" sz="1200" dirty="0" smtClean="0"/>
              <a:t> ; //If then executes we will jump over the else</a:t>
            </a:r>
          </a:p>
          <a:p>
            <a:pPr>
              <a:buNone/>
            </a:pPr>
            <a:r>
              <a:rPr lang="en-US" sz="1200" dirty="0" smtClean="0"/>
              <a:t>            }</a:t>
            </a:r>
          </a:p>
          <a:p>
            <a:pPr>
              <a:buNone/>
            </a:pPr>
            <a:r>
              <a:rPr lang="en-US" sz="1200" dirty="0" smtClean="0"/>
              <a:t>            else //There is no else</a:t>
            </a:r>
          </a:p>
          <a:p>
            <a:pPr>
              <a:buNone/>
            </a:pPr>
            <a:r>
              <a:rPr lang="en-US" sz="1200" dirty="0" smtClean="0"/>
              <a:t>                 </a:t>
            </a:r>
            <a:r>
              <a:rPr lang="en-US" sz="1200" dirty="0" err="1" smtClean="0"/>
              <a:t>codeStack</a:t>
            </a:r>
            <a:r>
              <a:rPr lang="en-US" sz="1200" dirty="0" smtClean="0"/>
              <a:t>[</a:t>
            </a:r>
            <a:r>
              <a:rPr lang="en-US" sz="1200" dirty="0" err="1" smtClean="0"/>
              <a:t>tempCX</a:t>
            </a:r>
            <a:r>
              <a:rPr lang="en-US" sz="1200" dirty="0" smtClean="0"/>
              <a:t>].m = </a:t>
            </a:r>
            <a:r>
              <a:rPr lang="en-US" sz="1200" dirty="0" err="1" smtClean="0"/>
              <a:t>cx</a:t>
            </a:r>
            <a:r>
              <a:rPr lang="en-US" sz="1200" dirty="0" smtClean="0"/>
              <a:t> ; </a:t>
            </a:r>
          </a:p>
          <a:p>
            <a:pPr>
              <a:buNone/>
            </a:pPr>
            <a:r>
              <a:rPr lang="en-US" sz="1200" dirty="0" smtClean="0"/>
              <a:t>        }</a:t>
            </a:r>
          </a:p>
          <a:p>
            <a:pPr>
              <a:buNone/>
            </a:pPr>
            <a:r>
              <a:rPr lang="en-US" sz="1200" dirty="0" smtClean="0"/>
              <a:t>    }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call to if is followed by a condition. The condition function will push a zero or one on the stack for the JPC to evaluate.</a:t>
            </a:r>
          </a:p>
          <a:p>
            <a:r>
              <a:rPr lang="en-US" dirty="0" smtClean="0"/>
              <a:t>The JPC will jump past the if or will fail, so the if-then can execute</a:t>
            </a:r>
          </a:p>
          <a:p>
            <a:r>
              <a:rPr lang="en-US" dirty="0" smtClean="0"/>
              <a:t>When else exists an if must end in a JMP that skips the execution on the else.</a:t>
            </a:r>
          </a:p>
          <a:p>
            <a:pPr lvl="1"/>
            <a:r>
              <a:rPr lang="en-US" dirty="0" smtClean="0"/>
              <a:t>JPC Should jump to the line after this mentioned JMP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566</Words>
  <Application>Microsoft Office PowerPoint</Application>
  <PresentationFormat>On-screen Show (4:3)</PresentationFormat>
  <Paragraphs>82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Parser &amp; Code Generation: A close look at Constant and If mechanics</vt:lpstr>
      <vt:lpstr>Project Overview</vt:lpstr>
      <vt:lpstr>Project Overview cont.</vt:lpstr>
      <vt:lpstr>Source code example of constant</vt:lpstr>
      <vt:lpstr>Constant cont.</vt:lpstr>
      <vt:lpstr>Constant</vt:lpstr>
      <vt:lpstr>Source code example of if</vt:lpstr>
      <vt:lpstr>If explained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Parser &amp; Code Generation: A close look</dc:title>
  <dc:creator>brendan</dc:creator>
  <cp:lastModifiedBy>brendan</cp:lastModifiedBy>
  <cp:revision>12</cp:revision>
  <dcterms:created xsi:type="dcterms:W3CDTF">2012-10-15T17:38:56Z</dcterms:created>
  <dcterms:modified xsi:type="dcterms:W3CDTF">2012-10-15T19:48:23Z</dcterms:modified>
</cp:coreProperties>
</file>